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23"/>
  </p:notesMasterIdLst>
  <p:sldIdLst>
    <p:sldId id="256" r:id="rId5"/>
    <p:sldId id="257" r:id="rId6"/>
    <p:sldId id="259" r:id="rId7"/>
    <p:sldId id="264" r:id="rId8"/>
    <p:sldId id="262" r:id="rId9"/>
    <p:sldId id="265" r:id="rId10"/>
    <p:sldId id="263" r:id="rId11"/>
    <p:sldId id="267" r:id="rId12"/>
    <p:sldId id="268" r:id="rId13"/>
    <p:sldId id="266" r:id="rId14"/>
    <p:sldId id="270" r:id="rId15"/>
    <p:sldId id="271" r:id="rId16"/>
    <p:sldId id="272" r:id="rId17"/>
    <p:sldId id="269" r:id="rId18"/>
    <p:sldId id="274" r:id="rId19"/>
    <p:sldId id="273" r:id="rId20"/>
    <p:sldId id="260" r:id="rId21"/>
    <p:sldId id="261" r:id="rId22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ette Richardson Pipkin" userId="10eab468-7385-4928-bfbe-092d6abb6844" providerId="ADAL" clId="{6F540990-2143-48DE-8A6F-997245432A8F}"/>
    <pc:docChg chg="undo custSel modSld">
      <pc:chgData name="Paulette Richardson Pipkin" userId="10eab468-7385-4928-bfbe-092d6abb6844" providerId="ADAL" clId="{6F540990-2143-48DE-8A6F-997245432A8F}" dt="2024-07-02T20:03:08.489" v="138" actId="255"/>
      <pc:docMkLst>
        <pc:docMk/>
      </pc:docMkLst>
      <pc:sldChg chg="modSp">
        <pc:chgData name="Paulette Richardson Pipkin" userId="10eab468-7385-4928-bfbe-092d6abb6844" providerId="ADAL" clId="{6F540990-2143-48DE-8A6F-997245432A8F}" dt="2024-07-02T19:44:07.689" v="21" actId="207"/>
        <pc:sldMkLst>
          <pc:docMk/>
          <pc:sldMk cId="0" sldId="256"/>
        </pc:sldMkLst>
        <pc:spChg chg="mod">
          <ac:chgData name="Paulette Richardson Pipkin" userId="10eab468-7385-4928-bfbe-092d6abb6844" providerId="ADAL" clId="{6F540990-2143-48DE-8A6F-997245432A8F}" dt="2024-07-02T19:44:07.689" v="21" actId="207"/>
          <ac:spMkLst>
            <pc:docMk/>
            <pc:sldMk cId="0" sldId="256"/>
            <ac:spMk id="54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45:19.080" v="29" actId="207"/>
        <pc:sldMkLst>
          <pc:docMk/>
          <pc:sldMk cId="0" sldId="257"/>
        </pc:sldMkLst>
        <pc:spChg chg="mod">
          <ac:chgData name="Paulette Richardson Pipkin" userId="10eab468-7385-4928-bfbe-092d6abb6844" providerId="ADAL" clId="{6F540990-2143-48DE-8A6F-997245432A8F}" dt="2024-07-02T19:45:19.080" v="29" actId="207"/>
          <ac:spMkLst>
            <pc:docMk/>
            <pc:sldMk cId="0" sldId="257"/>
            <ac:spMk id="60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44:57.363" v="27" actId="20577"/>
          <ac:spMkLst>
            <pc:docMk/>
            <pc:sldMk cId="0" sldId="257"/>
            <ac:spMk id="61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46:37.739" v="43" actId="207"/>
        <pc:sldMkLst>
          <pc:docMk/>
          <pc:sldMk cId="0" sldId="259"/>
        </pc:sldMkLst>
        <pc:spChg chg="mod">
          <ac:chgData name="Paulette Richardson Pipkin" userId="10eab468-7385-4928-bfbe-092d6abb6844" providerId="ADAL" clId="{6F540990-2143-48DE-8A6F-997245432A8F}" dt="2024-07-02T19:46:37.739" v="43" actId="207"/>
          <ac:spMkLst>
            <pc:docMk/>
            <pc:sldMk cId="0" sldId="259"/>
            <ac:spMk id="72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46:07.318" v="41" actId="27636"/>
          <ac:spMkLst>
            <pc:docMk/>
            <pc:sldMk cId="0" sldId="259"/>
            <ac:spMk id="73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48:32.639" v="52" actId="207"/>
        <pc:sldMkLst>
          <pc:docMk/>
          <pc:sldMk cId="3656571577" sldId="262"/>
        </pc:sldMkLst>
        <pc:spChg chg="mod">
          <ac:chgData name="Paulette Richardson Pipkin" userId="10eab468-7385-4928-bfbe-092d6abb6844" providerId="ADAL" clId="{6F540990-2143-48DE-8A6F-997245432A8F}" dt="2024-07-02T19:48:32.639" v="52" actId="207"/>
          <ac:spMkLst>
            <pc:docMk/>
            <pc:sldMk cId="3656571577" sldId="262"/>
            <ac:spMk id="72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48:03.031" v="50" actId="27636"/>
          <ac:spMkLst>
            <pc:docMk/>
            <pc:sldMk cId="3656571577" sldId="262"/>
            <ac:spMk id="73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0:49.630" v="73" actId="20577"/>
        <pc:sldMkLst>
          <pc:docMk/>
          <pc:sldMk cId="3117034448" sldId="263"/>
        </pc:sldMkLst>
        <pc:spChg chg="mod">
          <ac:chgData name="Paulette Richardson Pipkin" userId="10eab468-7385-4928-bfbe-092d6abb6844" providerId="ADAL" clId="{6F540990-2143-48DE-8A6F-997245432A8F}" dt="2024-07-02T19:50:49.630" v="73" actId="20577"/>
          <ac:spMkLst>
            <pc:docMk/>
            <pc:sldMk cId="3117034448" sldId="263"/>
            <ac:spMk id="72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47:37.223" v="46"/>
        <pc:sldMkLst>
          <pc:docMk/>
          <pc:sldMk cId="4144766856" sldId="264"/>
        </pc:sldMkLst>
        <pc:spChg chg="mod">
          <ac:chgData name="Paulette Richardson Pipkin" userId="10eab468-7385-4928-bfbe-092d6abb6844" providerId="ADAL" clId="{6F540990-2143-48DE-8A6F-997245432A8F}" dt="2024-07-02T19:47:13.840" v="45" actId="207"/>
          <ac:spMkLst>
            <pc:docMk/>
            <pc:sldMk cId="4144766856" sldId="264"/>
            <ac:spMk id="60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47:37.223" v="46"/>
          <ac:spMkLst>
            <pc:docMk/>
            <pc:sldMk cId="4144766856" sldId="264"/>
            <ac:spMk id="61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49:07.645" v="58" actId="20577"/>
        <pc:sldMkLst>
          <pc:docMk/>
          <pc:sldMk cId="4096219911" sldId="265"/>
        </pc:sldMkLst>
        <pc:spChg chg="mod">
          <ac:chgData name="Paulette Richardson Pipkin" userId="10eab468-7385-4928-bfbe-092d6abb6844" providerId="ADAL" clId="{6F540990-2143-48DE-8A6F-997245432A8F}" dt="2024-07-02T19:49:07.645" v="58" actId="20577"/>
          <ac:spMkLst>
            <pc:docMk/>
            <pc:sldMk cId="4096219911" sldId="265"/>
            <ac:spMk id="60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4:48.295" v="92" actId="207"/>
        <pc:sldMkLst>
          <pc:docMk/>
          <pc:sldMk cId="1349903917" sldId="266"/>
        </pc:sldMkLst>
        <pc:spChg chg="mod">
          <ac:chgData name="Paulette Richardson Pipkin" userId="10eab468-7385-4928-bfbe-092d6abb6844" providerId="ADAL" clId="{6F540990-2143-48DE-8A6F-997245432A8F}" dt="2024-07-02T19:54:48.295" v="92" actId="207"/>
          <ac:spMkLst>
            <pc:docMk/>
            <pc:sldMk cId="1349903917" sldId="266"/>
            <ac:spMk id="60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54:21.999" v="90" actId="6549"/>
          <ac:spMkLst>
            <pc:docMk/>
            <pc:sldMk cId="1349903917" sldId="266"/>
            <ac:spMk id="61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2:26.877" v="83" actId="14100"/>
        <pc:sldMkLst>
          <pc:docMk/>
          <pc:sldMk cId="1765882043" sldId="267"/>
        </pc:sldMkLst>
        <pc:spChg chg="mod">
          <ac:chgData name="Paulette Richardson Pipkin" userId="10eab468-7385-4928-bfbe-092d6abb6844" providerId="ADAL" clId="{6F540990-2143-48DE-8A6F-997245432A8F}" dt="2024-07-02T19:52:14.638" v="82" actId="14100"/>
          <ac:spMkLst>
            <pc:docMk/>
            <pc:sldMk cId="1765882043" sldId="267"/>
            <ac:spMk id="60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52:26.877" v="83" actId="14100"/>
          <ac:spMkLst>
            <pc:docMk/>
            <pc:sldMk cId="1765882043" sldId="267"/>
            <ac:spMk id="61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3:49.022" v="87" actId="27636"/>
        <pc:sldMkLst>
          <pc:docMk/>
          <pc:sldMk cId="3910415302" sldId="268"/>
        </pc:sldMkLst>
        <pc:spChg chg="mod">
          <ac:chgData name="Paulette Richardson Pipkin" userId="10eab468-7385-4928-bfbe-092d6abb6844" providerId="ADAL" clId="{6F540990-2143-48DE-8A6F-997245432A8F}" dt="2024-07-02T19:52:58.831" v="85" actId="207"/>
          <ac:spMkLst>
            <pc:docMk/>
            <pc:sldMk cId="3910415302" sldId="268"/>
            <ac:spMk id="72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53:49.022" v="87" actId="27636"/>
          <ac:spMkLst>
            <pc:docMk/>
            <pc:sldMk cId="3910415302" sldId="268"/>
            <ac:spMk id="73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20:01:17.514" v="128" actId="20577"/>
        <pc:sldMkLst>
          <pc:docMk/>
          <pc:sldMk cId="1319374786" sldId="269"/>
        </pc:sldMkLst>
        <pc:spChg chg="mod">
          <ac:chgData name="Paulette Richardson Pipkin" userId="10eab468-7385-4928-bfbe-092d6abb6844" providerId="ADAL" clId="{6F540990-2143-48DE-8A6F-997245432A8F}" dt="2024-07-02T20:01:17.514" v="128" actId="20577"/>
          <ac:spMkLst>
            <pc:docMk/>
            <pc:sldMk cId="1319374786" sldId="269"/>
            <ac:spMk id="61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7:02.160" v="97" actId="207"/>
        <pc:sldMkLst>
          <pc:docMk/>
          <pc:sldMk cId="3885332052" sldId="270"/>
        </pc:sldMkLst>
        <pc:spChg chg="mod">
          <ac:chgData name="Paulette Richardson Pipkin" userId="10eab468-7385-4928-bfbe-092d6abb6844" providerId="ADAL" clId="{6F540990-2143-48DE-8A6F-997245432A8F}" dt="2024-07-02T19:57:02.160" v="97" actId="207"/>
          <ac:spMkLst>
            <pc:docMk/>
            <pc:sldMk cId="3885332052" sldId="270"/>
            <ac:spMk id="72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56:27.912" v="95" actId="12"/>
          <ac:spMkLst>
            <pc:docMk/>
            <pc:sldMk cId="3885332052" sldId="270"/>
            <ac:spMk id="73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7:40.792" v="100" actId="20577"/>
        <pc:sldMkLst>
          <pc:docMk/>
          <pc:sldMk cId="4211732122" sldId="271"/>
        </pc:sldMkLst>
        <pc:spChg chg="mod">
          <ac:chgData name="Paulette Richardson Pipkin" userId="10eab468-7385-4928-bfbe-092d6abb6844" providerId="ADAL" clId="{6F540990-2143-48DE-8A6F-997245432A8F}" dt="2024-07-02T19:57:40.792" v="100" actId="20577"/>
          <ac:spMkLst>
            <pc:docMk/>
            <pc:sldMk cId="4211732122" sldId="271"/>
            <ac:spMk id="60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19:59:51.694" v="112" actId="207"/>
        <pc:sldMkLst>
          <pc:docMk/>
          <pc:sldMk cId="234895302" sldId="272"/>
        </pc:sldMkLst>
        <pc:spChg chg="mod">
          <ac:chgData name="Paulette Richardson Pipkin" userId="10eab468-7385-4928-bfbe-092d6abb6844" providerId="ADAL" clId="{6F540990-2143-48DE-8A6F-997245432A8F}" dt="2024-07-02T19:59:47.364" v="111" actId="207"/>
          <ac:spMkLst>
            <pc:docMk/>
            <pc:sldMk cId="234895302" sldId="272"/>
            <ac:spMk id="72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9:59:51.694" v="112" actId="207"/>
          <ac:spMkLst>
            <pc:docMk/>
            <pc:sldMk cId="234895302" sldId="272"/>
            <ac:spMk id="73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20:03:08.489" v="138" actId="255"/>
        <pc:sldMkLst>
          <pc:docMk/>
          <pc:sldMk cId="142550016" sldId="273"/>
        </pc:sldMkLst>
        <pc:spChg chg="mod">
          <ac:chgData name="Paulette Richardson Pipkin" userId="10eab468-7385-4928-bfbe-092d6abb6844" providerId="ADAL" clId="{6F540990-2143-48DE-8A6F-997245432A8F}" dt="2024-07-02T20:03:08.489" v="138" actId="255"/>
          <ac:spMkLst>
            <pc:docMk/>
            <pc:sldMk cId="142550016" sldId="273"/>
            <ac:spMk id="60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20:02:23.069" v="132" actId="207"/>
          <ac:spMkLst>
            <pc:docMk/>
            <pc:sldMk cId="142550016" sldId="273"/>
            <ac:spMk id="61" creationId="{00000000-0000-0000-0000-000000000000}"/>
          </ac:spMkLst>
        </pc:spChg>
      </pc:sldChg>
      <pc:sldChg chg="modSp">
        <pc:chgData name="Paulette Richardson Pipkin" userId="10eab468-7385-4928-bfbe-092d6abb6844" providerId="ADAL" clId="{6F540990-2143-48DE-8A6F-997245432A8F}" dt="2024-07-02T20:01:45.456" v="130" actId="207"/>
        <pc:sldMkLst>
          <pc:docMk/>
          <pc:sldMk cId="2223852650" sldId="274"/>
        </pc:sldMkLst>
        <pc:spChg chg="mod">
          <ac:chgData name="Paulette Richardson Pipkin" userId="10eab468-7385-4928-bfbe-092d6abb6844" providerId="ADAL" clId="{6F540990-2143-48DE-8A6F-997245432A8F}" dt="2024-07-02T20:01:45.456" v="130" actId="207"/>
          <ac:spMkLst>
            <pc:docMk/>
            <pc:sldMk cId="2223852650" sldId="274"/>
            <ac:spMk id="73" creationId="{00000000-0000-0000-0000-000000000000}"/>
          </ac:spMkLst>
        </pc:spChg>
      </pc:sldChg>
    </pc:docChg>
  </pc:docChgLst>
  <pc:docChgLst>
    <pc:chgData name="Paulette Richardson Pipkin" userId="10eab468-7385-4928-bfbe-092d6abb6844" providerId="ADAL" clId="{F01C9681-DBD8-4962-8309-F18A8DCD350D}"/>
    <pc:docChg chg="custSel modSld">
      <pc:chgData name="Paulette Richardson Pipkin" userId="10eab468-7385-4928-bfbe-092d6abb6844" providerId="ADAL" clId="{F01C9681-DBD8-4962-8309-F18A8DCD350D}" dt="2024-07-08T19:09:13.177" v="10" actId="12"/>
      <pc:docMkLst>
        <pc:docMk/>
      </pc:docMkLst>
      <pc:sldChg chg="modSp">
        <pc:chgData name="Paulette Richardson Pipkin" userId="10eab468-7385-4928-bfbe-092d6abb6844" providerId="ADAL" clId="{F01C9681-DBD8-4962-8309-F18A8DCD350D}" dt="2024-07-03T20:02:30.946" v="7" actId="20577"/>
        <pc:sldMkLst>
          <pc:docMk/>
          <pc:sldMk cId="0" sldId="259"/>
        </pc:sldMkLst>
        <pc:spChg chg="mod">
          <ac:chgData name="Paulette Richardson Pipkin" userId="10eab468-7385-4928-bfbe-092d6abb6844" providerId="ADAL" clId="{F01C9681-DBD8-4962-8309-F18A8DCD350D}" dt="2024-07-03T20:02:30.946" v="7" actId="20577"/>
          <ac:spMkLst>
            <pc:docMk/>
            <pc:sldMk cId="0" sldId="259"/>
            <ac:spMk id="73" creationId="{00000000-0000-0000-0000-000000000000}"/>
          </ac:spMkLst>
        </pc:spChg>
      </pc:sldChg>
      <pc:sldChg chg="modSp">
        <pc:chgData name="Paulette Richardson Pipkin" userId="10eab468-7385-4928-bfbe-092d6abb6844" providerId="ADAL" clId="{F01C9681-DBD8-4962-8309-F18A8DCD350D}" dt="2024-07-08T19:09:13.177" v="10" actId="12"/>
        <pc:sldMkLst>
          <pc:docMk/>
          <pc:sldMk cId="3885332052" sldId="270"/>
        </pc:sldMkLst>
        <pc:spChg chg="mod">
          <ac:chgData name="Paulette Richardson Pipkin" userId="10eab468-7385-4928-bfbe-092d6abb6844" providerId="ADAL" clId="{F01C9681-DBD8-4962-8309-F18A8DCD350D}" dt="2024-07-08T19:09:13.177" v="10" actId="12"/>
          <ac:spMkLst>
            <pc:docMk/>
            <pc:sldMk cId="3885332052" sldId="270"/>
            <ac:spMk id="7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4597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1232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8324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4185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5336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9767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3116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0b30fac8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0b30fac86_0_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90b30fac86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90b30fac86_0_1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3313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425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2176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8024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56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550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479904"/>
            <a:ext cx="8520600" cy="17065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lvl="0"/>
            <a:r>
              <a:rPr lang="es-ES" sz="5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[</a:t>
            </a:r>
            <a:r>
              <a:rPr lang="es-ES" sz="54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School</a:t>
            </a:r>
            <a:r>
              <a:rPr lang="es-ES" sz="5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s-ES" sz="54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Name</a:t>
            </a:r>
            <a:r>
              <a:rPr lang="es-ES" sz="5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]</a:t>
            </a:r>
            <a:br>
              <a:rPr lang="es-ES" sz="5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s-ES" sz="54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Reunion</a:t>
            </a:r>
            <a:r>
              <a:rPr lang="es-ES" sz="5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Anual </a:t>
            </a:r>
            <a:r>
              <a:rPr lang="es-ES" sz="54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5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353608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/>
            <a:r>
              <a:rPr lang="en-US" b="1" dirty="0">
                <a:solidFill>
                  <a:srgbClr val="E2B933"/>
                </a:solidFill>
                <a:latin typeface="Lato"/>
                <a:ea typeface="Lato"/>
                <a:cs typeface="Lato"/>
                <a:sym typeface="Lato"/>
              </a:rPr>
              <a:t>[Meeting Date]</a:t>
            </a:r>
            <a:endParaRPr lang="en-US" b="1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9985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Plan de Mejora Escolar/</a:t>
            </a:r>
            <a:r>
              <a:rPr lang="es-ES" sz="3200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NCStar</a:t>
            </a:r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Plan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Plan de mejora escolar / Plan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NCStar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incluye:</a:t>
            </a:r>
          </a:p>
          <a:p>
            <a:pPr lvl="2" indent="-4064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Una evaluación integral de las necesidades</a:t>
            </a:r>
            <a:endParaRPr lang="es-ES" dirty="0"/>
          </a:p>
          <a:p>
            <a:pPr lvl="2" indent="-4064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Metas y estrategias para abordar las necesidades académicas de los estudiantes</a:t>
            </a:r>
          </a:p>
          <a:p>
            <a:pPr lvl="2" indent="-4064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Desarrollo profesional para el personal de la escuela</a:t>
            </a:r>
            <a:endParaRPr lang="es-ES" dirty="0"/>
          </a:p>
          <a:p>
            <a:pPr lvl="2" indent="-4064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Coordinación de recursos y presupuesto integral</a:t>
            </a:r>
            <a:endParaRPr lang="es-ES" dirty="0"/>
          </a:p>
          <a:p>
            <a:pPr lvl="2" indent="-4064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Los objetivos de participación de los padres y la familia de la escuela</a:t>
            </a:r>
            <a:endParaRPr lang="es-E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Los padres y las familias de las escuelas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tienen derecho a participar en el desarrollo de este plan.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990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397400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Política de Participación de los Padres y </a:t>
            </a:r>
            <a:r>
              <a:rPr lang="es-ES" sz="3200" b="1" dirty="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rPr>
              <a:t>la Familia</a:t>
            </a:r>
            <a:endParaRPr sz="3200"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104850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Cada escuela </a:t>
            </a:r>
            <a:r>
              <a:rPr lang="es-ES" sz="20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debe tener una Política de Participación de los padres y la familia que se desarrolle conjuntamente con los padres y las familias.</a:t>
            </a:r>
          </a:p>
          <a:p>
            <a:pPr marL="25400" lvl="0" indent="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None/>
            </a:pPr>
            <a:endParaRPr lang="es-ES" sz="1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La Política de participación de los padres y la familia de la escuela describe cómo la escuela implementará los requisitos de participación de los padres de la Ley </a:t>
            </a:r>
            <a:r>
              <a:rPr lang="es-ES" sz="20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Every</a:t>
            </a: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s-ES" sz="20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Student</a:t>
            </a: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s-ES" sz="20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Succeeds</a:t>
            </a: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(ESSA).  Los componentes incluyen:</a:t>
            </a:r>
            <a:endParaRPr lang="es-ES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25000"/>
              <a:buFont typeface="Wingdings" panose="05000000000000000000" pitchFamily="2" charset="2"/>
              <a:buChar char="ü"/>
            </a:pPr>
            <a:r>
              <a:rPr lang="es-E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Cómo los padres pueden participar en las actividades de toma de decisiones.</a:t>
            </a:r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25000"/>
              <a:buFont typeface="Wingdings" panose="05000000000000000000" pitchFamily="2" charset="2"/>
              <a:buChar char="ü"/>
            </a:pPr>
            <a:r>
              <a:rPr lang="es-E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Cómo se proporcionará a los padres la información sobre instrucción y evaluación.</a:t>
            </a:r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25000"/>
              <a:buFont typeface="Wingdings" panose="05000000000000000000" pitchFamily="2" charset="2"/>
              <a:buChar char="ü"/>
            </a:pPr>
            <a:r>
              <a:rPr lang="es-E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Cómo construirá la escuela las capacidades de los padres y las familias para apoyar el aprendizaje de sus hijos en casa.</a:t>
            </a:r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25000"/>
              <a:buFont typeface="Wingdings" panose="05000000000000000000" pitchFamily="2" charset="2"/>
              <a:buChar char="ü"/>
            </a:pPr>
            <a:r>
              <a:rPr lang="es-E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Cómo están siendo utilizados los fondos de participación de los padres.</a:t>
            </a:r>
          </a:p>
          <a:p>
            <a:pPr marL="508000" lvl="1" indent="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None/>
            </a:pPr>
            <a:endParaRPr lang="es-ES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Los padres y las familias de las escuelas </a:t>
            </a:r>
            <a:r>
              <a:rPr lang="es-ES" sz="20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tienen derecho a participar en la revisión anual y la mejora de la Política de Participación de Los Padres y la Familia.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533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10325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Cómo nuestra escuela involucrará a </a:t>
            </a:r>
            <a:br>
              <a:rPr lang="es-ES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s-ES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los padres y las familias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72817"/>
            <a:ext cx="8520600" cy="30912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1732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238374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Acuerdo entre la Escuela y los Padres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005459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342900" lvl="0">
              <a:lnSpc>
                <a:spcPct val="90000"/>
              </a:lnSpc>
              <a:spcBef>
                <a:spcPts val="1000"/>
              </a:spcBef>
              <a:buSzPts val="2400"/>
              <a:buFont typeface="Noto Sans Symbols"/>
              <a:buChar char="⮚"/>
            </a:pPr>
            <a:r>
              <a:rPr lang="es-ES" sz="2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Cada escuela </a:t>
            </a:r>
            <a:r>
              <a:rPr lang="es-ES" sz="24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 debe tener un acuerdo entre la escuela y los padres que se desarrolla conjuntamente con los padres y las familias.</a:t>
            </a:r>
            <a:endParaRPr lang="es-ES" sz="900" dirty="0">
              <a:solidFill>
                <a:schemeClr val="tx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42900" lvl="0">
              <a:lnSpc>
                <a:spcPct val="90000"/>
              </a:lnSpc>
              <a:spcBef>
                <a:spcPts val="1000"/>
              </a:spcBef>
              <a:buSzPts val="2400"/>
              <a:buFont typeface="Noto Sans Symbols"/>
              <a:buChar char="⮚"/>
            </a:pPr>
            <a:r>
              <a:rPr lang="es-ES" sz="2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El acuerdo es un compromiso o contrato entre la escuela, el maestro, el padre y el estudiante para compartir la responsabilidad del logro académico.</a:t>
            </a:r>
            <a:endParaRPr lang="es-ES" sz="900" dirty="0">
              <a:solidFill>
                <a:schemeClr val="tx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42900" lvl="0">
              <a:lnSpc>
                <a:spcPct val="90000"/>
              </a:lnSpc>
              <a:spcBef>
                <a:spcPts val="1000"/>
              </a:spcBef>
              <a:buSzPts val="2400"/>
              <a:buFont typeface="Noto Sans Symbols"/>
              <a:buChar char="⮚"/>
            </a:pPr>
            <a:r>
              <a:rPr lang="es-ES" sz="2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Los acuerdos deben distribuirse a todos los padres y familias.</a:t>
            </a:r>
            <a:endParaRPr lang="es-ES" sz="900" dirty="0">
              <a:solidFill>
                <a:schemeClr val="tx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42900" lvl="0">
              <a:lnSpc>
                <a:spcPct val="90000"/>
              </a:lnSpc>
              <a:spcBef>
                <a:spcPts val="1000"/>
              </a:spcBef>
              <a:buSzPts val="2400"/>
              <a:buFont typeface="Noto Sans Symbols"/>
              <a:buChar char="⮚"/>
            </a:pPr>
            <a:r>
              <a:rPr lang="es-ES" sz="2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Los padres y las familias en las escuelas </a:t>
            </a:r>
            <a:r>
              <a:rPr lang="es-ES" sz="24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4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 tienen derecho a participar en la revisión anual y la mejora del Acuerdo entre la escuela y los padres.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895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>
                <a:solidFill>
                  <a:schemeClr val="tx1"/>
                </a:solidFill>
              </a:rPr>
              <a:t>Your “Right to Know”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342900" lvl="0">
              <a:lnSpc>
                <a:spcPct val="100000"/>
              </a:lnSpc>
              <a:buSzPts val="2400"/>
              <a:buFont typeface="Noto Sans Symbols"/>
              <a:buChar char="⮚"/>
            </a:pPr>
            <a:r>
              <a:rPr lang="es-ES" sz="4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Usted, como padre / familia </a:t>
            </a:r>
            <a:r>
              <a:rPr lang="es-ES" sz="40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4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I, tiene derecho a solicitar…</a:t>
            </a:r>
            <a:endParaRPr lang="es-ES" sz="4000" dirty="0">
              <a:solidFill>
                <a:schemeClr val="tx1"/>
              </a:solidFill>
            </a:endParaRPr>
          </a:p>
          <a:p>
            <a:pPr marL="800100" lvl="1" indent="-342900">
              <a:lnSpc>
                <a:spcPct val="100000"/>
              </a:lnSpc>
              <a:buSzPts val="2400"/>
              <a:buChar char="•"/>
            </a:pPr>
            <a:r>
              <a:rPr lang="es-ES" sz="29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las calificaciones de los maestros de su hijo</a:t>
            </a:r>
            <a:endParaRPr lang="es-ES" sz="2900" dirty="0">
              <a:solidFill>
                <a:schemeClr val="tx1"/>
              </a:solidFill>
            </a:endParaRPr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SzPts val="2400"/>
              <a:buChar char="•"/>
            </a:pPr>
            <a:r>
              <a:rPr lang="es-ES" sz="29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información sobre cualquier política estatal o local con respecto a la participación de los estudiantes en cualquier evaluación ordenada por el distrito estatal o local.</a:t>
            </a:r>
            <a:endParaRPr lang="es-ES" sz="3400" dirty="0">
              <a:solidFill>
                <a:schemeClr val="tx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42900" lvl="0">
              <a:lnSpc>
                <a:spcPct val="100000"/>
              </a:lnSpc>
              <a:spcAft>
                <a:spcPts val="1200"/>
              </a:spcAft>
              <a:buSzPts val="2400"/>
              <a:buFont typeface="Noto Sans Symbols"/>
              <a:buChar char="⮚"/>
            </a:pPr>
            <a:r>
              <a:rPr lang="es-ES" sz="4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La notificación del Derecho a Saber se distribuye a todos los estudiantes al inicio del año escolar y se publica en el sitio web de nuestra escuela.</a:t>
            </a:r>
          </a:p>
          <a:p>
            <a:pPr marL="342900" lvl="0">
              <a:lnSpc>
                <a:spcPct val="100000"/>
              </a:lnSpc>
              <a:buSzPts val="2400"/>
              <a:buFont typeface="Noto Sans Symbols"/>
              <a:buChar char="⮚"/>
            </a:pPr>
            <a:r>
              <a:rPr lang="es-ES" sz="4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Usted, como padre / familia de </a:t>
            </a:r>
            <a:r>
              <a:rPr lang="es-ES" sz="4000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4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I, será notificado si su hijo recibe instrucción durante cuatro o más semanas consecutivas por un maestro que no cumple con los requisitos de licencia del estado de Carolina del Norte para el nivel de grado o materia que está enseñando.</a:t>
            </a:r>
            <a:endParaRPr lang="es-E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74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035276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>
              <a:lnSpc>
                <a:spcPct val="100000"/>
              </a:lnSpc>
              <a:buClr>
                <a:srgbClr val="385623"/>
              </a:buClr>
              <a:buSzPts val="8800"/>
              <a:buNone/>
            </a:pPr>
            <a:r>
              <a:rPr lang="es-ES" sz="72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Preguntas y  Respuestas</a:t>
            </a:r>
            <a:endParaRPr lang="es-ES" sz="1400" dirty="0">
              <a:solidFill>
                <a:schemeClr val="tx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3852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329068"/>
            <a:ext cx="8520600" cy="6549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2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Información de Contacto del Personal del Departamento </a:t>
            </a:r>
            <a:r>
              <a:rPr lang="es-ES" sz="2200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</a:t>
            </a:r>
            <a:endParaRPr sz="2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26121"/>
            <a:ext cx="8520600" cy="30912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Directora de Programas Federales</a:t>
            </a: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Dr. Elenia Daniels</a:t>
            </a:r>
            <a:endParaRPr lang="es-ES" dirty="0">
              <a:solidFill>
                <a:schemeClr val="tx1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s-ES" u="sng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elenia.daniels@ucps.k12.nc.us</a:t>
            </a:r>
            <a:endParaRPr lang="es-ES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400"/>
              <a:buNone/>
            </a:pPr>
            <a:endParaRPr lang="es-ES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400"/>
              <a:buNone/>
            </a:pP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Especialista </a:t>
            </a:r>
            <a:r>
              <a:rPr lang="es-ES" b="1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</a:t>
            </a: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100"/>
              <a:buNone/>
            </a:pP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Paulette Pipkin </a:t>
            </a: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100"/>
              <a:buNone/>
            </a:pPr>
            <a:r>
              <a:rPr lang="es-ES" u="sng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paulette.richardsonpipkin@ucps.k12.nc.us</a:t>
            </a:r>
            <a:endParaRPr lang="es-ES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100000"/>
              </a:lnSpc>
              <a:buSzPts val="1400"/>
              <a:buNone/>
            </a:pPr>
            <a:endParaRPr lang="es-ES" sz="24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Especialista </a:t>
            </a:r>
            <a:r>
              <a:rPr lang="es-ES" b="1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</a:t>
            </a: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100"/>
              <a:buNone/>
            </a:pPr>
            <a:r>
              <a:rPr lang="es-E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Lori Spruiell</a:t>
            </a: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100"/>
              <a:buNone/>
            </a:pPr>
            <a:r>
              <a:rPr lang="es-ES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</a:t>
            </a:r>
            <a:r>
              <a:rPr lang="es-ES" u="sng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ori.spruiell@ucps.k12.nc.us</a:t>
            </a:r>
            <a:endParaRPr lang="es-ES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550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4955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Requisitos Federales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976884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lnSpc>
                <a:spcPct val="100000"/>
              </a:lnSpc>
              <a:buClr>
                <a:srgbClr val="000000"/>
              </a:buClr>
              <a:buSzPts val="2400"/>
              <a:buNone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La Ley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Every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Student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Succeeds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Act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(ESSA) requiere que cada escuela </a:t>
            </a:r>
            <a:r>
              <a:rPr lang="es-ES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realice una reunión anual con el propósito de…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Pts val="2400"/>
              <a:buNone/>
            </a:pPr>
            <a:endParaRPr lang="es-ES" sz="12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Informar la participación de su escuela en </a:t>
            </a:r>
            <a:r>
              <a:rPr lang="es-ES" sz="26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I. </a:t>
            </a:r>
            <a:endParaRPr lang="es-ES" sz="10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Explicar los requisitos de </a:t>
            </a:r>
            <a:r>
              <a:rPr lang="es-ES" sz="26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I.</a:t>
            </a:r>
            <a:endParaRPr lang="es-ES" sz="10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Explicar sus derechos como padres de participar en la comunidad escolar.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208557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Descripción general de la reunión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965703"/>
            <a:ext cx="7853296" cy="38249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lvl="0" indent="-4318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Que es </a:t>
            </a:r>
            <a:r>
              <a:rPr lang="es-ES" sz="22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I?</a:t>
            </a:r>
            <a:endParaRPr lang="es-E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Qué significa ser una escuela </a:t>
            </a:r>
            <a:r>
              <a:rPr lang="es-ES" sz="22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I?</a:t>
            </a:r>
            <a:endParaRPr lang="es-E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Los puntos de orgullo de nuestra escuela en el año 2023-2024</a:t>
            </a:r>
            <a:endParaRPr lang="es-E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Los objetivos de nuestra escuela para 2024-2025</a:t>
            </a:r>
            <a:endParaRPr lang="es-E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Cómo se utilizan los fondos de </a:t>
            </a:r>
            <a:r>
              <a:rPr lang="es-ES" sz="22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en nuestra escuela?</a:t>
            </a:r>
            <a:endParaRPr lang="es-E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68300" lvl="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2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Sus derechos como padres y familias</a:t>
            </a:r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Planificación de la mejora escolar </a:t>
            </a:r>
            <a:endParaRPr lang="es-ES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Política de participación de los padres y la familia</a:t>
            </a:r>
            <a:endParaRPr lang="es-ES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Acuerdo entre la escuela y los padres</a:t>
            </a:r>
            <a:endParaRPr lang="es-ES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Su “Derecho a conocer”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30919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Qué es </a:t>
            </a:r>
            <a:r>
              <a:rPr lang="es-ES" sz="3200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I?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464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342900" lvl="0">
              <a:lnSpc>
                <a:spcPct val="100000"/>
              </a:lnSpc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4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es el programa educativo financiado con fondos federales más antiguo y más grande del país.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Pts val="1400"/>
              <a:buNone/>
            </a:pPr>
            <a:endParaRPr lang="es-ES" sz="11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42900" lvl="0">
              <a:lnSpc>
                <a:spcPct val="100000"/>
              </a:lnSpc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4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 proporciona fondos suplementarios a las escuelas para ayudar a los estudiantes a alcanzar sus metas educativas.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476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09348" y="407339"/>
            <a:ext cx="826570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Qué significa ser una escuela </a:t>
            </a:r>
            <a:r>
              <a:rPr lang="es-ES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I?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104850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342900" lvl="0">
              <a:lnSpc>
                <a:spcPct val="100000"/>
              </a:lnSpc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Ser una escuela de Título I significa recibir fondos federales para complementar los programas existentes de la escuela. Esta financiación se utiliza para…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Pts val="2000"/>
              <a:buNone/>
            </a:pPr>
            <a:endParaRPr lang="es-ES" sz="1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1" indent="-457200">
              <a:lnSpc>
                <a:spcPct val="10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Identificar a los estudiantes que experimentan dificultades académicas y brindarles asistencia oportuna para ayudarlos a cumplir con los desafiantes estándares de contenido del estado.</a:t>
            </a:r>
          </a:p>
          <a:p>
            <a:pPr lvl="1" indent="-457200">
              <a:lnSpc>
                <a:spcPct val="10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Comprar programas, materiales y / o suministros complementarios.  </a:t>
            </a:r>
            <a:endParaRPr lang="es-ES" dirty="0"/>
          </a:p>
          <a:p>
            <a:pPr lvl="1" indent="-457200">
              <a:lnSpc>
                <a:spcPct val="10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Llevar a cabo reuniones, capacitaciones y actividades de participación de los padres y las familias.</a:t>
            </a:r>
          </a:p>
          <a:p>
            <a:pPr marL="342900" lvl="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Ser una escuela de Título I también significa animar la participación de los padres y abogar por sus derechos.  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657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Orgullo de nuestra escuela en 2023-2024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621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248313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26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Los objetivos de nuestra escuela para 2024-2025</a:t>
            </a:r>
            <a:endParaRPr lang="es-ES" sz="2600" b="1" dirty="0">
              <a:solidFill>
                <a:schemeClr val="tx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035276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7034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69574"/>
            <a:ext cx="8520600" cy="10038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26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Cómo se utilizan los fondos de </a:t>
            </a:r>
            <a:br>
              <a:rPr lang="es-ES" sz="26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s-ES" sz="2600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6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 en nuestra escuela</a:t>
            </a:r>
            <a:endParaRPr sz="26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993913"/>
            <a:ext cx="8520600" cy="32701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588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198" y="178738"/>
            <a:ext cx="8118001" cy="11050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Sus derechos como Padres y Familias de una escuela </a:t>
            </a:r>
            <a:r>
              <a:rPr lang="es-ES" sz="3200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I </a:t>
            </a:r>
            <a:endParaRPr sz="3000" b="1" dirty="0">
              <a:solidFill>
                <a:schemeClr val="tx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199" y="1283755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25400" lvl="0" indent="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None/>
            </a:pPr>
            <a:r>
              <a:rPr lang="es-E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Tiene derecho a participar en lo siguiente:</a:t>
            </a:r>
          </a:p>
          <a:p>
            <a:pPr marL="25400" lvl="0" indent="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None/>
            </a:pPr>
            <a:endParaRPr lang="es-ES" sz="10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1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Desarrollo de …</a:t>
            </a:r>
          </a:p>
          <a:p>
            <a:pPr marL="1422400" lvl="2" indent="-4572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Plan de mejora escolar / Plan </a:t>
            </a:r>
            <a:r>
              <a:rPr lang="es-ES" sz="26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NCStar</a:t>
            </a:r>
            <a:endParaRPr lang="es-ES" sz="26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1422400" lvl="2" indent="-4572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Política de participación de los padres y la familia</a:t>
            </a:r>
            <a:endParaRPr lang="es-ES" dirty="0"/>
          </a:p>
          <a:p>
            <a:pPr marL="1422400" lvl="2" indent="-4572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Font typeface="Arial"/>
              <a:buChar char="•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Acuerdo entre la escuela y los padres</a:t>
            </a:r>
            <a:endParaRPr lang="es-ES" dirty="0"/>
          </a:p>
          <a:p>
            <a:pPr marL="1422400" lvl="2" indent="-2794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None/>
            </a:pPr>
            <a:endParaRPr lang="es-ES" sz="10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1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Asignaciones de fondos de </a:t>
            </a:r>
            <a:r>
              <a:rPr lang="es-ES" sz="26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</a:t>
            </a:r>
            <a:r>
              <a:rPr lang="es-ES" sz="2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I para la participación de los padres y la familia.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041530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PS Google Slides Presentation V2" id="{393B5233-60CF-4CA2-AEF9-D9A2CB4C1168}" vid="{CE1C21FF-78E6-4B91-9C30-355085F018F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B6209C731D04C861BE1B8C6182457" ma:contentTypeVersion="17" ma:contentTypeDescription="Create a new document." ma:contentTypeScope="" ma:versionID="c7ae7a11e033b266d7181ffde781199d">
  <xsd:schema xmlns:xsd="http://www.w3.org/2001/XMLSchema" xmlns:xs="http://www.w3.org/2001/XMLSchema" xmlns:p="http://schemas.microsoft.com/office/2006/metadata/properties" xmlns:ns3="b0191a6c-a6b4-42e4-8cee-28721d36fbb6" xmlns:ns4="c218a2b6-bd3f-4eaf-a071-fc8c96e50779" targetNamespace="http://schemas.microsoft.com/office/2006/metadata/properties" ma:root="true" ma:fieldsID="e518fb666704c18786784c76035b745b" ns3:_="" ns4:_="">
    <xsd:import namespace="b0191a6c-a6b4-42e4-8cee-28721d36fbb6"/>
    <xsd:import namespace="c218a2b6-bd3f-4eaf-a071-fc8c96e50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91a6c-a6b4-42e4-8cee-28721d36f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8a2b6-bd3f-4eaf-a071-fc8c96e50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0191a6c-a6b4-42e4-8cee-28721d36fbb6" xsi:nil="true"/>
  </documentManagement>
</p:properties>
</file>

<file path=customXml/itemProps1.xml><?xml version="1.0" encoding="utf-8"?>
<ds:datastoreItem xmlns:ds="http://schemas.openxmlformats.org/officeDocument/2006/customXml" ds:itemID="{B9E4A777-B8FD-4053-889B-B327ECD10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191a6c-a6b4-42e4-8cee-28721d36fbb6"/>
    <ds:schemaRef ds:uri="c218a2b6-bd3f-4eaf-a071-fc8c96e50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0AE35D-BD5F-47CB-8AAD-ADE2C16C1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061A3F-7F00-4CA0-85BE-E8AF035FCFB3}">
  <ds:schemaRefs>
    <ds:schemaRef ds:uri="http://purl.org/dc/elements/1.1/"/>
    <ds:schemaRef ds:uri="http://www.w3.org/XML/1998/namespace"/>
    <ds:schemaRef ds:uri="c218a2b6-bd3f-4eaf-a071-fc8c96e50779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b0191a6c-a6b4-42e4-8cee-28721d36fbb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UCPS Google Slides Presentation V2</Template>
  <TotalTime>92</TotalTime>
  <Words>937</Words>
  <Application>Microsoft Office PowerPoint</Application>
  <PresentationFormat>On-screen Show (16:9)</PresentationFormat>
  <Paragraphs>85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Century Gothic</vt:lpstr>
      <vt:lpstr>Lato</vt:lpstr>
      <vt:lpstr>Lato Black</vt:lpstr>
      <vt:lpstr>Noto Sans Symbols</vt:lpstr>
      <vt:lpstr>Wingdings</vt:lpstr>
      <vt:lpstr>Simple Light</vt:lpstr>
      <vt:lpstr>[School Name] Reunion Anual Title I</vt:lpstr>
      <vt:lpstr>Requisitos Federales</vt:lpstr>
      <vt:lpstr>Descripción general de la reunión</vt:lpstr>
      <vt:lpstr>Qué es Title I?</vt:lpstr>
      <vt:lpstr>Qué significa ser una escuela Title I?</vt:lpstr>
      <vt:lpstr>Orgullo de nuestra escuela en 2023-2024</vt:lpstr>
      <vt:lpstr>Los objetivos de nuestra escuela para 2024-2025</vt:lpstr>
      <vt:lpstr>Cómo se utilizan los fondos de  Title I en nuestra escuela</vt:lpstr>
      <vt:lpstr>Sus derechos como Padres y Familias de una escuela Title I </vt:lpstr>
      <vt:lpstr>Plan de Mejora Escolar/NCStar Plan</vt:lpstr>
      <vt:lpstr>Política de Participación de los Padres y la Familia</vt:lpstr>
      <vt:lpstr>Cómo nuestra escuela involucrará a  los padres y las familias</vt:lpstr>
      <vt:lpstr>Acuerdo entre la Escuela y los Padres</vt:lpstr>
      <vt:lpstr>Your “Right to Know”</vt:lpstr>
      <vt:lpstr>PowerPoint Presentation</vt:lpstr>
      <vt:lpstr>Información de Contacto del Personal del Departamento Title 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[School Name] Title I Annual Meeting</dc:title>
  <dc:creator>Paulette Richardson Pipkin</dc:creator>
  <cp:lastModifiedBy>Paulette Richardson Pipkin</cp:lastModifiedBy>
  <cp:revision>10</cp:revision>
  <cp:lastPrinted>2024-07-02T18:38:11Z</cp:lastPrinted>
  <dcterms:created xsi:type="dcterms:W3CDTF">2024-07-02T17:31:17Z</dcterms:created>
  <dcterms:modified xsi:type="dcterms:W3CDTF">2024-07-08T19:09:24Z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0x010100860B6209C731D04C861BE1B8C6182457</vt:lpwstr>
  </property>
</Properties>
</file>